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58" r:id="rId4"/>
    <p:sldId id="257" r:id="rId5"/>
    <p:sldId id="265" r:id="rId6"/>
    <p:sldId id="275" r:id="rId7"/>
    <p:sldId id="259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0" r:id="rId18"/>
    <p:sldId id="262" r:id="rId19"/>
    <p:sldId id="276" r:id="rId20"/>
    <p:sldId id="263" r:id="rId21"/>
    <p:sldId id="264" r:id="rId22"/>
    <p:sldId id="277" r:id="rId23"/>
    <p:sldId id="26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96271"/>
  </p:normalViewPr>
  <p:slideViewPr>
    <p:cSldViewPr snapToGrid="0">
      <p:cViewPr varScale="1">
        <p:scale>
          <a:sx n="85" d="100"/>
          <a:sy n="85" d="100"/>
        </p:scale>
        <p:origin x="3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P0 </a:t>
            </a:r>
            <a:r>
              <a:rPr lang="en-GB" dirty="0" err="1" smtClean="0"/>
              <a:t>Projekt</a:t>
            </a:r>
            <a:r>
              <a:rPr lang="en-GB" dirty="0" smtClean="0"/>
              <a:t> -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ITC </a:t>
            </a:r>
            <a:r>
              <a:rPr lang="en-GB" dirty="0" err="1" smtClean="0"/>
              <a:t>Gruppe</a:t>
            </a:r>
            <a:r>
              <a:rPr lang="en-GB" dirty="0" smtClean="0"/>
              <a:t> B306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Optælling</a:t>
            </a:r>
            <a:r>
              <a:rPr lang="en-US" dirty="0" smtClean="0"/>
              <a:t> </a:t>
            </a:r>
            <a:r>
              <a:rPr lang="en-US" dirty="0" err="1" smtClean="0"/>
              <a:t>af</a:t>
            </a:r>
            <a:r>
              <a:rPr lang="en-US" dirty="0" smtClean="0"/>
              <a:t> </a:t>
            </a:r>
            <a:r>
              <a:rPr lang="en-US" dirty="0" err="1" smtClean="0"/>
              <a:t>Missionsmarkør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pic>
        <p:nvPicPr>
          <p:cNvPr id="4" name="MisCoun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0543" y="2335869"/>
            <a:ext cx="7282598" cy="4096223"/>
          </a:xfrm>
        </p:spPr>
      </p:pic>
    </p:spTree>
    <p:extLst>
      <p:ext uri="{BB962C8B-B14F-4D97-AF65-F5344CB8AC3E}">
        <p14:creationId xmlns:p14="http://schemas.microsoft.com/office/powerpoint/2010/main" val="16356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Forhindring af dobbelt optælling</a:t>
            </a:r>
          </a:p>
          <a:p>
            <a:r>
              <a:rPr lang="da-DK" dirty="0" smtClean="0"/>
              <a:t>Talte 1 for meget</a:t>
            </a:r>
          </a:p>
          <a:p>
            <a:r>
              <a:rPr lang="da-DK" dirty="0" smtClean="0"/>
              <a:t>Hoppende sensor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113" y="2603500"/>
            <a:ext cx="3365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Rotate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gennemtestet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ændret</a:t>
            </a:r>
            <a:r>
              <a:rPr lang="en-US" dirty="0" smtClean="0"/>
              <a:t> </a:t>
            </a:r>
            <a:r>
              <a:rPr lang="en-US" dirty="0" err="1" smtClean="0"/>
              <a:t>siden</a:t>
            </a:r>
            <a:r>
              <a:rPr lang="en-US" dirty="0" smtClean="0"/>
              <a:t> d. 14</a:t>
            </a:r>
          </a:p>
          <a:p>
            <a:pPr lvl="1"/>
            <a:r>
              <a:rPr lang="en-US" dirty="0" err="1" smtClean="0"/>
              <a:t>Tilfældigt</a:t>
            </a:r>
            <a:r>
              <a:rPr lang="en-US" dirty="0" smtClean="0"/>
              <a:t> </a:t>
            </a:r>
            <a:r>
              <a:rPr lang="en-US" dirty="0" err="1" smtClean="0"/>
              <a:t>udfald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3" y="2603500"/>
            <a:ext cx="4851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 </a:t>
            </a:r>
            <a:r>
              <a:rPr lang="en-US" dirty="0" err="1" smtClean="0"/>
              <a:t>på</a:t>
            </a:r>
            <a:r>
              <a:rPr lang="en-US" dirty="0" smtClean="0"/>
              <a:t> root cause:</a:t>
            </a:r>
          </a:p>
          <a:p>
            <a:pPr lvl="1"/>
            <a:r>
              <a:rPr lang="en-US" dirty="0" err="1" smtClean="0"/>
              <a:t>RobotC</a:t>
            </a:r>
            <a:endParaRPr lang="en-US" dirty="0" smtClean="0"/>
          </a:p>
          <a:p>
            <a:pPr lvl="1"/>
            <a:r>
              <a:rPr lang="en-US" dirty="0" smtClean="0"/>
              <a:t>Gyro </a:t>
            </a:r>
            <a:r>
              <a:rPr lang="en-US" dirty="0" err="1" smtClean="0"/>
              <a:t>udfald</a:t>
            </a:r>
            <a:endParaRPr lang="en-US" dirty="0" smtClean="0"/>
          </a:p>
          <a:p>
            <a:pPr lvl="1"/>
            <a:r>
              <a:rPr lang="en-US" dirty="0" smtClean="0"/>
              <a:t>LEGO VM</a:t>
            </a:r>
          </a:p>
          <a:p>
            <a:endParaRPr lang="en-US" dirty="0" smtClean="0"/>
          </a:p>
        </p:txBody>
      </p:sp>
      <p:sp>
        <p:nvSpPr>
          <p:cNvPr id="4" name="Pie 3"/>
          <p:cNvSpPr/>
          <p:nvPr/>
        </p:nvSpPr>
        <p:spPr>
          <a:xfrm flipH="1">
            <a:off x="6838833" y="3568390"/>
            <a:ext cx="1761893" cy="1761893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493941" y="3568390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e 5"/>
          <p:cNvSpPr/>
          <p:nvPr/>
        </p:nvSpPr>
        <p:spPr>
          <a:xfrm flipH="1">
            <a:off x="4493941" y="3568390"/>
            <a:ext cx="1800000" cy="1800000"/>
          </a:xfrm>
          <a:prstGeom prst="pi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991" y="2901279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-90°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7277" y="2928783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pic>
        <p:nvPicPr>
          <p:cNvPr id="4" name="RotateBu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463" y="2389186"/>
            <a:ext cx="7030565" cy="3954463"/>
          </a:xfrm>
        </p:spPr>
      </p:pic>
    </p:spTree>
    <p:extLst>
      <p:ext uri="{BB962C8B-B14F-4D97-AF65-F5344CB8AC3E}">
        <p14:creationId xmlns:p14="http://schemas.microsoft.com/office/powerpoint/2010/main" val="68463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WAV </a:t>
            </a:r>
            <a:r>
              <a:rPr lang="en-US" dirty="0" err="1" smtClean="0"/>
              <a:t>til</a:t>
            </a:r>
            <a:r>
              <a:rPr lang="en-US" dirty="0" smtClean="0"/>
              <a:t> RSF format</a:t>
            </a:r>
          </a:p>
          <a:p>
            <a:r>
              <a:rPr lang="en-US" dirty="0" err="1" smtClean="0"/>
              <a:t>Lyder</a:t>
            </a:r>
            <a:r>
              <a:rPr lang="en-US" dirty="0" smtClean="0"/>
              <a:t> </a:t>
            </a:r>
            <a:r>
              <a:rPr lang="en-US" dirty="0" err="1" smtClean="0"/>
              <a:t>bedre</a:t>
            </a:r>
            <a:endParaRPr lang="en-US" dirty="0"/>
          </a:p>
          <a:p>
            <a:r>
              <a:rPr lang="en-US" dirty="0" err="1" smtClean="0"/>
              <a:t>Manglende</a:t>
            </a:r>
            <a:r>
              <a:rPr lang="en-US" dirty="0" smtClean="0"/>
              <a:t> volume </a:t>
            </a:r>
            <a:r>
              <a:rPr lang="en-US" dirty="0" err="1" smtClean="0"/>
              <a:t>pga</a:t>
            </a:r>
            <a:r>
              <a:rPr lang="en-US" dirty="0" smtClean="0"/>
              <a:t> </a:t>
            </a:r>
            <a:r>
              <a:rPr lang="en-US" dirty="0" err="1" smtClean="0"/>
              <a:t>højtaler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Procesanalyse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5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Projektplanlægning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2340526"/>
            <a:ext cx="4747565" cy="451747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2" y="3200834"/>
            <a:ext cx="11993689" cy="25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Projektplanlæging</a:t>
            </a:r>
            <a:r>
              <a:rPr lang="en-GB" dirty="0" smtClean="0"/>
              <a:t> – P1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2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Robocup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Resume</a:t>
            </a:r>
          </a:p>
          <a:p>
            <a:r>
              <a:rPr lang="da-DK" dirty="0" smtClean="0"/>
              <a:t>Problemformulering</a:t>
            </a:r>
          </a:p>
          <a:p>
            <a:r>
              <a:rPr lang="da-DK" dirty="0" smtClean="0"/>
              <a:t>Opbygning af taktik</a:t>
            </a:r>
          </a:p>
          <a:p>
            <a:r>
              <a:rPr lang="da-DK" dirty="0" smtClean="0"/>
              <a:t>Hvorfor?</a:t>
            </a:r>
          </a:p>
          <a:p>
            <a:r>
              <a:rPr lang="da-DK" dirty="0" smtClean="0"/>
              <a:t>Konklusion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74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Gruppesamarbejde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396" y="3654259"/>
            <a:ext cx="9787094" cy="13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Rapport </a:t>
            </a:r>
            <a:r>
              <a:rPr lang="en-GB" dirty="0" err="1" smtClean="0"/>
              <a:t>Strukturering</a:t>
            </a:r>
            <a:endParaRPr lang="en-GB" dirty="0"/>
          </a:p>
        </p:txBody>
      </p:sp>
      <p:pic>
        <p:nvPicPr>
          <p:cNvPr id="1026" name="Picture 2" descr="https://photos-6.dropbox.com/t/2/AADN5_0XIMidOWQBipnCmNbXJKfgiXPr3b5lRB9dzcPHVA/12/4434007/jpeg/32x32/1/1443088800/0/2/2015-09-21%2011.11.58.jpg/CNfQjgIgASACIAMgBCAFIAYgBygC/bWS5dIWIlPVCrz2WRLbTAe3e8ZZK5-I3lmwtA288Q5o?size_mode=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14154" r="31647" b="9656"/>
          <a:stretch/>
        </p:blipFill>
        <p:spPr bwMode="auto">
          <a:xfrm>
            <a:off x="3166242" y="2349004"/>
            <a:ext cx="4803082" cy="442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6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Arbejdsfordeling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25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Uklarede</a:t>
            </a:r>
            <a:r>
              <a:rPr lang="en-GB" dirty="0" smtClean="0"/>
              <a:t> </a:t>
            </a:r>
            <a:r>
              <a:rPr lang="en-GB" dirty="0" err="1" smtClean="0"/>
              <a:t>emner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Målsætning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Stort</a:t>
            </a:r>
            <a:r>
              <a:rPr lang="en-GB" dirty="0" smtClean="0"/>
              <a:t> ego</a:t>
            </a:r>
          </a:p>
          <a:p>
            <a:r>
              <a:rPr lang="en-GB" dirty="0" err="1" smtClean="0"/>
              <a:t>Flere</a:t>
            </a:r>
            <a:r>
              <a:rPr lang="en-GB" dirty="0" smtClean="0"/>
              <a:t> </a:t>
            </a:r>
            <a:r>
              <a:rPr lang="en-GB" dirty="0" err="1" smtClean="0"/>
              <a:t>versioner</a:t>
            </a:r>
            <a:endParaRPr lang="en-GB" dirty="0" smtClean="0"/>
          </a:p>
          <a:p>
            <a:r>
              <a:rPr lang="en-GB" dirty="0" smtClean="0"/>
              <a:t>Springe </a:t>
            </a:r>
            <a:r>
              <a:rPr lang="en-GB" dirty="0" smtClean="0"/>
              <a:t>over </a:t>
            </a:r>
            <a:r>
              <a:rPr lang="en-GB" dirty="0" err="1" smtClean="0"/>
              <a:t>opgave</a:t>
            </a:r>
            <a:r>
              <a:rPr lang="en-GB" dirty="0" smtClean="0"/>
              <a:t> &lt; </a:t>
            </a:r>
            <a:r>
              <a:rPr lang="en-GB" dirty="0" err="1" smtClean="0"/>
              <a:t>fuldføre</a:t>
            </a:r>
            <a:r>
              <a:rPr lang="en-GB" dirty="0" smtClean="0"/>
              <a:t> bane</a:t>
            </a:r>
          </a:p>
        </p:txBody>
      </p:sp>
    </p:spTree>
    <p:extLst>
      <p:ext uri="{BB962C8B-B14F-4D97-AF65-F5344CB8AC3E}">
        <p14:creationId xmlns:p14="http://schemas.microsoft.com/office/powerpoint/2010/main" val="38326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</a:t>
            </a:r>
            <a:r>
              <a:rPr lang="en-GB" dirty="0" err="1" smtClean="0"/>
              <a:t>filosofi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546612" cy="3416300"/>
          </a:xfrm>
        </p:spPr>
        <p:txBody>
          <a:bodyPr/>
          <a:lstStyle/>
          <a:p>
            <a:r>
              <a:rPr lang="en-GB" dirty="0" err="1" smtClean="0"/>
              <a:t>Overordnet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smtClean="0"/>
              <a:t> - Centreret</a:t>
            </a:r>
            <a:r>
              <a:rPr lang="en-GB" dirty="0" smtClean="0"/>
              <a:t> </a:t>
            </a:r>
            <a:r>
              <a:rPr lang="en-GB" dirty="0" err="1" smtClean="0"/>
              <a:t>omdrejningspunkt</a:t>
            </a:r>
            <a:endParaRPr lang="en-GB" dirty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med lille afstand imellem </a:t>
            </a:r>
            <a:r>
              <a:rPr lang="da-DK" dirty="0" smtClean="0"/>
              <a:t>sig – kompakt robot</a:t>
            </a:r>
            <a:endParaRPr lang="en-GB" dirty="0" smtClean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i </a:t>
            </a:r>
            <a:r>
              <a:rPr lang="da-DK" dirty="0" smtClean="0"/>
              <a:t>y0 – kuglelejer</a:t>
            </a:r>
          </a:p>
          <a:p>
            <a:r>
              <a:rPr lang="da-DK" dirty="0" smtClean="0"/>
              <a:t>Høj robot – Gyro i centrum</a:t>
            </a:r>
          </a:p>
          <a:p>
            <a:r>
              <a:rPr lang="da-DK" dirty="0" smtClean="0"/>
              <a:t>Farvecensor i x0</a:t>
            </a:r>
            <a:r>
              <a:rPr lang="da-DK" dirty="0"/>
              <a:t> </a:t>
            </a:r>
            <a:r>
              <a:rPr lang="da-DK" dirty="0" smtClean="0"/>
              <a:t>– nemme parametre</a:t>
            </a:r>
            <a:endParaRPr lang="da-DK" dirty="0"/>
          </a:p>
          <a:p>
            <a:pPr lvl="0"/>
            <a:endParaRPr lang="en-GB" dirty="0" smtClean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21" y="2336595"/>
            <a:ext cx="3817881" cy="43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Design filosofi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154955" y="2603500"/>
            <a:ext cx="5181452" cy="3416300"/>
          </a:xfrm>
        </p:spPr>
        <p:txBody>
          <a:bodyPr/>
          <a:lstStyle/>
          <a:p>
            <a:r>
              <a:rPr lang="da-DK" dirty="0" smtClean="0"/>
              <a:t>Gribeanordning og ultralydssensor i front</a:t>
            </a:r>
          </a:p>
          <a:p>
            <a:r>
              <a:rPr lang="da-DK" dirty="0" smtClean="0"/>
              <a:t>Set i bakspejlet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/>
              <a:t>Hjulplacering </a:t>
            </a:r>
            <a:r>
              <a:rPr lang="da-DK" dirty="0" smtClean="0">
                <a:sym typeface="Wingdings" panose="05000000000000000000" pitchFamily="2" charset="2"/>
              </a:rPr>
              <a:t> manøvredygtig robot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Gribeanordning – for tung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Forreste kugleleje – ikke </a:t>
            </a:r>
            <a:r>
              <a:rPr lang="da-DK" dirty="0" err="1" smtClean="0">
                <a:sym typeface="Wingdings" panose="05000000000000000000" pitchFamily="2" charset="2"/>
              </a:rPr>
              <a:t>idéelt</a:t>
            </a:r>
            <a:r>
              <a:rPr lang="da-DK" dirty="0" smtClean="0">
                <a:sym typeface="Wingdings" panose="05000000000000000000" pitchFamily="2" charset="2"/>
              </a:rPr>
              <a:t>!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24" y="2603500"/>
            <a:ext cx="5383368" cy="40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Målsætnings versioner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0" y="2603500"/>
            <a:ext cx="4854212" cy="3416300"/>
          </a:xfrm>
        </p:spPr>
      </p:pic>
    </p:spTree>
    <p:extLst>
      <p:ext uri="{BB962C8B-B14F-4D97-AF65-F5344CB8AC3E}">
        <p14:creationId xmlns:p14="http://schemas.microsoft.com/office/powerpoint/2010/main" val="341457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Resultater</a:t>
            </a:r>
            <a:r>
              <a:rPr lang="en-GB" dirty="0" smtClean="0"/>
              <a:t> </a:t>
            </a:r>
            <a:r>
              <a:rPr lang="en-GB" dirty="0" err="1" smtClean="0"/>
              <a:t>fra</a:t>
            </a:r>
            <a:r>
              <a:rPr lang="en-GB" dirty="0" smtClean="0"/>
              <a:t>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godt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skidt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Pitstop</a:t>
            </a:r>
            <a:r>
              <a:rPr lang="en-GB" dirty="0" smtClean="0"/>
              <a:t> </a:t>
            </a:r>
            <a:r>
              <a:rPr lang="en-GB" dirty="0" err="1" smtClean="0"/>
              <a:t>ændringer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4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Resultater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RoboCup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Heat 1: Omkring halvvejs</a:t>
            </a:r>
          </a:p>
          <a:p>
            <a:r>
              <a:rPr lang="da-DK" dirty="0" smtClean="0"/>
              <a:t>Heat 2: Lidt over halvvejs</a:t>
            </a:r>
          </a:p>
        </p:txBody>
      </p:sp>
    </p:spTree>
    <p:extLst>
      <p:ext uri="{BB962C8B-B14F-4D97-AF65-F5344CB8AC3E}">
        <p14:creationId xmlns:p14="http://schemas.microsoft.com/office/powerpoint/2010/main" val="15046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Problemer</a:t>
            </a:r>
            <a:r>
              <a:rPr lang="en-US" dirty="0" smtClean="0"/>
              <a:t> under </a:t>
            </a:r>
            <a:r>
              <a:rPr lang="en-US" dirty="0" err="1" smtClean="0"/>
              <a:t>kørsel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Anderledes</a:t>
            </a:r>
            <a:r>
              <a:rPr lang="en-US" dirty="0" smtClean="0"/>
              <a:t> </a:t>
            </a:r>
            <a:r>
              <a:rPr lang="en-US" dirty="0" err="1" smtClean="0"/>
              <a:t>lysforhold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Fejltælling</a:t>
            </a:r>
            <a:endParaRPr lang="en-US" dirty="0" smtClean="0"/>
          </a:p>
          <a:p>
            <a:r>
              <a:rPr lang="en-US" dirty="0" smtClean="0"/>
              <a:t>Rotations bug</a:t>
            </a:r>
          </a:p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159</TotalTime>
  <Words>203</Words>
  <Application>Microsoft Office PowerPoint</Application>
  <PresentationFormat>Widescreen</PresentationFormat>
  <Paragraphs>67</Paragraphs>
  <Slides>23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Wingdings</vt:lpstr>
      <vt:lpstr>Wingdings 3</vt:lpstr>
      <vt:lpstr>Ion Boardroom</vt:lpstr>
      <vt:lpstr>P0 Projekt - RoboCup</vt:lpstr>
      <vt:lpstr>Robocup</vt:lpstr>
      <vt:lpstr>Målsætning</vt:lpstr>
      <vt:lpstr>Design filosofi</vt:lpstr>
      <vt:lpstr>Design filosofi</vt:lpstr>
      <vt:lpstr>Målsætnings versioner</vt:lpstr>
      <vt:lpstr>Resultater fra RoboCup</vt:lpstr>
      <vt:lpstr>Resultater fra RoboCup</vt:lpstr>
      <vt:lpstr>Problemer under kørsel</vt:lpstr>
      <vt:lpstr>Fejltælling</vt:lpstr>
      <vt:lpstr>Fejltælling</vt:lpstr>
      <vt:lpstr>Fejltælling</vt:lpstr>
      <vt:lpstr>Rotations bug</vt:lpstr>
      <vt:lpstr>Rotations bug</vt:lpstr>
      <vt:lpstr>Rotations bug</vt:lpstr>
      <vt:lpstr>Lav musik</vt:lpstr>
      <vt:lpstr>Procesanalyse</vt:lpstr>
      <vt:lpstr>Projektplanlægning</vt:lpstr>
      <vt:lpstr>Projektplanlæging – P1</vt:lpstr>
      <vt:lpstr>Gruppesamarbejde</vt:lpstr>
      <vt:lpstr>Rapport Strukturering</vt:lpstr>
      <vt:lpstr>Arbejdsfordeling</vt:lpstr>
      <vt:lpstr>Uklarede emner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P0 Projekt - RoboCup</dc:title>
  <dc:creator>Jonas Alsen</dc:creator>
  <cp:lastModifiedBy>Jeppe Øland</cp:lastModifiedBy>
  <cp:revision>27</cp:revision>
  <dcterms:created xsi:type="dcterms:W3CDTF">2015-09-23T07:01:28Z</dcterms:created>
  <dcterms:modified xsi:type="dcterms:W3CDTF">2015-09-25T08:51:43Z</dcterms:modified>
</cp:coreProperties>
</file>